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23" r:id="rId2"/>
    <p:sldId id="256" r:id="rId3"/>
    <p:sldId id="329" r:id="rId4"/>
    <p:sldId id="330" r:id="rId5"/>
    <p:sldId id="293" r:id="rId6"/>
    <p:sldId id="432" r:id="rId7"/>
    <p:sldId id="433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5" r:id="rId20"/>
    <p:sldId id="446" r:id="rId21"/>
    <p:sldId id="447" r:id="rId22"/>
    <p:sldId id="449" r:id="rId23"/>
    <p:sldId id="450" r:id="rId24"/>
    <p:sldId id="451" r:id="rId25"/>
    <p:sldId id="452" r:id="rId26"/>
    <p:sldId id="448" r:id="rId27"/>
    <p:sldId id="453" r:id="rId28"/>
    <p:sldId id="454" r:id="rId29"/>
    <p:sldId id="458" r:id="rId30"/>
    <p:sldId id="457" r:id="rId31"/>
    <p:sldId id="456" r:id="rId32"/>
    <p:sldId id="455" r:id="rId33"/>
    <p:sldId id="459" r:id="rId34"/>
    <p:sldId id="460" r:id="rId35"/>
    <p:sldId id="461" r:id="rId36"/>
    <p:sldId id="331" r:id="rId37"/>
    <p:sldId id="333" r:id="rId38"/>
  </p:sldIdLst>
  <p:sldSz cx="9144000" cy="6858000" type="screen4x3"/>
  <p:notesSz cx="6858000" cy="9144000"/>
  <p:custDataLst>
    <p:tags r:id="rId4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9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317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NPL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TLKT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NPL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3499438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smtClean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kịp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thời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NPL </a:t>
            </a:r>
            <a:r>
              <a:rPr lang="en-US" sz="2800" dirty="0" err="1">
                <a:solidFill>
                  <a:srgbClr val="FF0000"/>
                </a:solidFill>
              </a:rPr>
              <a:t>thu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mua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đúng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cả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hợp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lý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hỏng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Cập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mua</a:t>
            </a:r>
            <a:r>
              <a:rPr lang="en-US" sz="2800" dirty="0">
                <a:solidFill>
                  <a:srgbClr val="FF0000"/>
                </a:solidFill>
              </a:rPr>
              <a:t> NPL</a:t>
            </a:r>
          </a:p>
          <a:p>
            <a:pPr lvl="0" algn="just"/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7.2.1 </a:t>
            </a:r>
            <a:r>
              <a:rPr lang="en-US" sz="2800" dirty="0" err="1"/>
              <a:t>Nghiên</a:t>
            </a:r>
            <a:r>
              <a:rPr lang="en-US" sz="2800" dirty="0"/>
              <a:t> </a:t>
            </a:r>
            <a:r>
              <a:rPr lang="en-US" sz="2800" dirty="0" err="1"/>
              <a:t>cứu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tìm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,..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(pantone book),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(swatch)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(layout)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nội</a:t>
            </a:r>
            <a:r>
              <a:rPr lang="en-US" sz="2800" dirty="0">
                <a:solidFill>
                  <a:srgbClr val="FF0000"/>
                </a:solidFill>
              </a:rPr>
              <a:t> dung: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cỡ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hình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dạng</a:t>
            </a:r>
            <a:r>
              <a:rPr lang="en-US" sz="2800" dirty="0">
                <a:solidFill>
                  <a:srgbClr val="FF0000"/>
                </a:solidFill>
              </a:rPr>
              <a:t>,…</a:t>
            </a:r>
          </a:p>
          <a:p>
            <a:pPr marL="0" indent="0" algn="just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nút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290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7.2.1 </a:t>
            </a:r>
            <a:r>
              <a:rPr lang="en-US" sz="2800" dirty="0" err="1"/>
              <a:t>Nghiên</a:t>
            </a:r>
            <a:r>
              <a:rPr lang="en-US" sz="2800" dirty="0"/>
              <a:t> </a:t>
            </a:r>
            <a:r>
              <a:rPr lang="en-US" sz="2800" dirty="0" err="1"/>
              <a:t>cứu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NPL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 </a:t>
            </a:r>
            <a:r>
              <a:rPr lang="en-US" sz="2800" dirty="0" err="1"/>
              <a:t>xà</a:t>
            </a:r>
            <a:r>
              <a:rPr lang="en-US" sz="2800" dirty="0"/>
              <a:t> </a:t>
            </a:r>
            <a:r>
              <a:rPr lang="en-US" sz="2800" dirty="0" err="1"/>
              <a:t>cừ</a:t>
            </a:r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thước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:</a:t>
            </a:r>
            <a:r>
              <a:rPr lang="en-US" sz="2800" dirty="0"/>
              <a:t> qua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, ta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514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7.2.2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/>
              <a:t>Qua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ta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gì</a:t>
            </a:r>
            <a:r>
              <a:rPr lang="en-US" sz="2800" dirty="0"/>
              <a:t>?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942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7.2.2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.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: </a:t>
            </a:r>
            <a:r>
              <a:rPr lang="en-US" sz="2800" dirty="0" err="1"/>
              <a:t>số</a:t>
            </a:r>
            <a:r>
              <a:rPr lang="en-US" sz="2800" dirty="0"/>
              <a:t> PO#,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phép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account,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size,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size,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L/C,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409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7.2.3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(reference </a:t>
            </a:r>
            <a:r>
              <a:rPr lang="en-US" sz="2800" dirty="0" err="1"/>
              <a:t>smpl</a:t>
            </a:r>
            <a:r>
              <a:rPr lang="en-US" sz="2800" dirty="0"/>
              <a:t>):</a:t>
            </a:r>
          </a:p>
          <a:p>
            <a:pPr algn="just"/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hồi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giữa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đường</a:t>
            </a:r>
            <a:r>
              <a:rPr lang="en-US" sz="2800" dirty="0">
                <a:solidFill>
                  <a:srgbClr val="FF0000"/>
                </a:solidFill>
              </a:rPr>
              <a:t> may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,..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786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7.2.4 Swatch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thật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hoặc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cấp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/>
              <a:t>,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, so </a:t>
            </a:r>
            <a:r>
              <a:rPr lang="en-US" sz="2800" dirty="0" err="1"/>
              <a:t>sánh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/>
              <a:t>trà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dày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,…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hay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457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7.2.5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</a:t>
            </a:r>
          </a:p>
          <a:p>
            <a:pPr algn="just"/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. Qua </a:t>
            </a:r>
            <a:r>
              <a:rPr lang="en-US" sz="2800" dirty="0" err="1"/>
              <a:t>đó</a:t>
            </a:r>
            <a:r>
              <a:rPr lang="en-US" sz="2800" dirty="0"/>
              <a:t>, ta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đặt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hay </a:t>
            </a:r>
            <a:r>
              <a:rPr lang="en-US" sz="2800" dirty="0" err="1"/>
              <a:t>lãng</a:t>
            </a:r>
            <a:r>
              <a:rPr lang="en-US" sz="2800" dirty="0"/>
              <a:t> </a:t>
            </a:r>
            <a:r>
              <a:rPr lang="en-US" sz="2800" dirty="0" err="1"/>
              <a:t>phí</a:t>
            </a:r>
            <a:r>
              <a:rPr lang="en-US" sz="2800" dirty="0"/>
              <a:t> NPL.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7059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7.2.6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qua email</a:t>
            </a:r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,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NPL.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/>
              <a:t>7.2.7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.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33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swatch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–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,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24678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err="1" smtClean="0">
                <a:solidFill>
                  <a:srgbClr val="FF0000"/>
                </a:solidFill>
              </a:rPr>
              <a:t>Xem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khảo</a:t>
            </a:r>
            <a:r>
              <a:rPr lang="en-US" sz="2800" dirty="0">
                <a:solidFill>
                  <a:srgbClr val="FF0000"/>
                </a:solidFill>
              </a:rPr>
              <a:t> (reference </a:t>
            </a:r>
            <a:r>
              <a:rPr lang="en-US" sz="2800" dirty="0" err="1">
                <a:solidFill>
                  <a:srgbClr val="FF0000"/>
                </a:solidFill>
              </a:rPr>
              <a:t>smpl</a:t>
            </a:r>
            <a:r>
              <a:rPr lang="en-US" sz="2800" dirty="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(do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 smtClean="0"/>
              <a:t>).</a:t>
            </a:r>
          </a:p>
          <a:p>
            <a:pPr marL="400050" lvl="1" indent="0" algn="just">
              <a:buNone/>
            </a:pPr>
            <a:r>
              <a:rPr lang="en-US" sz="2400" u="sng" dirty="0" err="1"/>
              <a:t>Ví</a:t>
            </a:r>
            <a:r>
              <a:rPr lang="en-US" sz="2400" u="sng" dirty="0"/>
              <a:t> </a:t>
            </a:r>
            <a:r>
              <a:rPr lang="en-US" sz="2400" u="sng" dirty="0" err="1"/>
              <a:t>dụ</a:t>
            </a:r>
            <a:r>
              <a:rPr lang="en-US" sz="2400" dirty="0"/>
              <a:t>: </a:t>
            </a:r>
            <a:r>
              <a:rPr lang="en-US" sz="2400" dirty="0" err="1"/>
              <a:t>Nghiên</a:t>
            </a:r>
            <a:r>
              <a:rPr lang="en-US" sz="2400" dirty="0"/>
              <a:t> </a:t>
            </a:r>
            <a:r>
              <a:rPr lang="en-US" sz="2400" dirty="0" err="1"/>
              <a:t>cứu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(</a:t>
            </a:r>
            <a:r>
              <a:rPr lang="en-US" sz="2400" dirty="0" err="1"/>
              <a:t>vải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r>
              <a:rPr lang="en-US" sz="2400" dirty="0"/>
              <a:t> (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/>
              <a:t>trúc</a:t>
            </a:r>
            <a:r>
              <a:rPr lang="en-US" sz="2400" dirty="0"/>
              <a:t> </a:t>
            </a:r>
            <a:r>
              <a:rPr lang="en-US" sz="2400" dirty="0" err="1"/>
              <a:t>dệt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/>
              <a:t>Pantone </a:t>
            </a:r>
            <a:r>
              <a:rPr lang="en-US" sz="2400" dirty="0" err="1"/>
              <a:t>màu</a:t>
            </a:r>
            <a:r>
              <a:rPr lang="en-US" sz="2400" dirty="0"/>
              <a:t> – color guide: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pantone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endParaRPr lang="en-US" sz="2400" dirty="0"/>
          </a:p>
          <a:p>
            <a:pPr marL="0" lvl="0" indent="0" algn="just">
              <a:buNone/>
            </a:pP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344296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Căn</a:t>
            </a:r>
            <a:r>
              <a:rPr lang="en-US" sz="2800" dirty="0" smtClean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, </a:t>
            </a:r>
            <a:r>
              <a:rPr lang="en-US" sz="2800" dirty="0" err="1"/>
              <a:t>cán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tư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79856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do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NPL – Purchasing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pPr marL="0" lv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995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NPL,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sẽ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danh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size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mã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như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trong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).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125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smtClean="0">
                <a:solidFill>
                  <a:srgbClr val="FF0000"/>
                </a:solidFill>
              </a:rPr>
              <a:t>Lap-dip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mẫu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được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nghiệm</a:t>
            </a:r>
            <a:r>
              <a:rPr lang="en-US" sz="2800" dirty="0" smtClean="0">
                <a:solidFill>
                  <a:srgbClr val="FF0000"/>
                </a:solidFill>
              </a:rPr>
              <a:t> do NCC </a:t>
            </a:r>
            <a:r>
              <a:rPr lang="en-US" sz="2800" dirty="0" err="1" smtClean="0">
                <a:solidFill>
                  <a:srgbClr val="FF0000"/>
                </a:solidFill>
              </a:rPr>
              <a:t>thực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loại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thuốc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với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tỉ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lệ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nhau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nhằm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đáp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ứng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đúng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hàng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Lap-dip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soi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(light box machine </a:t>
            </a:r>
            <a:r>
              <a:rPr lang="en-US" sz="2800" dirty="0" err="1"/>
              <a:t>hoặc</a:t>
            </a:r>
            <a:r>
              <a:rPr lang="en-US" sz="2800" dirty="0"/>
              <a:t> spectrometer)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7.5 </a:t>
            </a:r>
            <a:r>
              <a:rPr lang="en-US" sz="3200" dirty="0" err="1"/>
              <a:t>Giới</a:t>
            </a:r>
            <a:r>
              <a:rPr lang="en-US" sz="3200" dirty="0"/>
              <a:t> </a:t>
            </a:r>
            <a:r>
              <a:rPr lang="en-US" sz="3200" dirty="0" err="1"/>
              <a:t>thiệu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Lap-dip</a:t>
            </a:r>
          </a:p>
        </p:txBody>
      </p:sp>
    </p:spTree>
    <p:extLst>
      <p:ext uri="{BB962C8B-B14F-4D97-AF65-F5344CB8AC3E}">
        <p14:creationId xmlns:p14="http://schemas.microsoft.com/office/powerpoint/2010/main" val="285817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7.6.1 </a:t>
            </a:r>
            <a:r>
              <a:rPr lang="en-US" sz="2800" dirty="0" err="1"/>
              <a:t>Thông</a:t>
            </a:r>
            <a:r>
              <a:rPr lang="en-US" sz="2800" dirty="0"/>
              <a:t> tin</a:t>
            </a:r>
          </a:p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riêng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khổ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co </a:t>
            </a:r>
            <a:r>
              <a:rPr lang="en-US" sz="2800" dirty="0" err="1">
                <a:solidFill>
                  <a:srgbClr val="FF0000"/>
                </a:solidFill>
              </a:rPr>
              <a:t>rút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tròn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bao</a:t>
            </a:r>
            <a:r>
              <a:rPr lang="en-US" sz="2800" dirty="0">
                <a:solidFill>
                  <a:srgbClr val="FF0000"/>
                </a:solidFill>
              </a:rPr>
              <a:t>),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,...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8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7.6.1 </a:t>
            </a:r>
            <a:r>
              <a:rPr lang="en-US" sz="2800" dirty="0" err="1"/>
              <a:t>Thông</a:t>
            </a:r>
            <a:r>
              <a:rPr lang="en-US" sz="2800" dirty="0"/>
              <a:t> tin</a:t>
            </a:r>
          </a:p>
          <a:p>
            <a:pPr algn="just"/>
            <a:r>
              <a:rPr lang="en-US" sz="2600" dirty="0" err="1" smtClean="0"/>
              <a:t>Mex</a:t>
            </a:r>
            <a:r>
              <a:rPr lang="en-US" sz="2600" dirty="0"/>
              <a:t>: </a:t>
            </a:r>
            <a:r>
              <a:rPr lang="en-US" sz="2600" dirty="0" err="1"/>
              <a:t>màu</a:t>
            </a:r>
            <a:r>
              <a:rPr lang="en-US" sz="2600" dirty="0"/>
              <a:t> </a:t>
            </a:r>
            <a:r>
              <a:rPr lang="en-US" sz="2600" dirty="0" err="1"/>
              <a:t>sắc</a:t>
            </a:r>
            <a:r>
              <a:rPr lang="en-US" sz="2600" dirty="0"/>
              <a:t>, </a:t>
            </a:r>
            <a:r>
              <a:rPr lang="en-US" sz="2600" dirty="0" err="1"/>
              <a:t>chủng</a:t>
            </a:r>
            <a:r>
              <a:rPr lang="en-US" sz="2600" dirty="0"/>
              <a:t> </a:t>
            </a:r>
            <a:r>
              <a:rPr lang="en-US" sz="2600" dirty="0" err="1"/>
              <a:t>loại</a:t>
            </a:r>
            <a:r>
              <a:rPr lang="en-US" sz="2600" dirty="0"/>
              <a:t>, </a:t>
            </a:r>
            <a:r>
              <a:rPr lang="en-US" sz="2600" dirty="0" err="1"/>
              <a:t>khổ</a:t>
            </a:r>
            <a:r>
              <a:rPr lang="en-US" sz="2600" dirty="0"/>
              <a:t>, </a:t>
            </a:r>
            <a:r>
              <a:rPr lang="en-US" sz="2600" dirty="0" err="1"/>
              <a:t>độ</a:t>
            </a:r>
            <a:r>
              <a:rPr lang="en-US" sz="2600" dirty="0"/>
              <a:t> </a:t>
            </a:r>
            <a:r>
              <a:rPr lang="en-US" sz="2600" dirty="0" err="1"/>
              <a:t>rộng</a:t>
            </a:r>
            <a:r>
              <a:rPr lang="en-US" sz="2600" dirty="0"/>
              <a:t> </a:t>
            </a:r>
            <a:r>
              <a:rPr lang="en-US" sz="2600" dirty="0" err="1"/>
              <a:t>biên</a:t>
            </a:r>
            <a:r>
              <a:rPr lang="en-US" sz="2600" dirty="0"/>
              <a:t>, </a:t>
            </a:r>
            <a:r>
              <a:rPr lang="en-US" sz="2600" dirty="0" err="1"/>
              <a:t>thông</a:t>
            </a:r>
            <a:r>
              <a:rPr lang="en-US" sz="2600" dirty="0"/>
              <a:t> </a:t>
            </a:r>
            <a:r>
              <a:rPr lang="en-US" sz="2600" dirty="0" err="1"/>
              <a:t>số</a:t>
            </a:r>
            <a:r>
              <a:rPr lang="en-US" sz="2600" dirty="0"/>
              <a:t> </a:t>
            </a:r>
            <a:r>
              <a:rPr lang="en-US" sz="2600" dirty="0" err="1"/>
              <a:t>ép</a:t>
            </a:r>
            <a:r>
              <a:rPr lang="en-US" sz="2600" dirty="0"/>
              <a:t> </a:t>
            </a:r>
            <a:r>
              <a:rPr lang="en-US" sz="2600" dirty="0" err="1"/>
              <a:t>dán</a:t>
            </a:r>
            <a:r>
              <a:rPr lang="en-US" sz="2600" dirty="0"/>
              <a:t>, </a:t>
            </a:r>
            <a:r>
              <a:rPr lang="en-US" sz="2600" dirty="0" err="1"/>
              <a:t>độ</a:t>
            </a:r>
            <a:r>
              <a:rPr lang="en-US" sz="2600" dirty="0"/>
              <a:t> co </a:t>
            </a:r>
            <a:r>
              <a:rPr lang="en-US" sz="2600" dirty="0" err="1"/>
              <a:t>giãn</a:t>
            </a:r>
            <a:r>
              <a:rPr lang="en-US" sz="2600" dirty="0"/>
              <a:t>,…</a:t>
            </a:r>
          </a:p>
          <a:p>
            <a:pPr algn="just"/>
            <a:r>
              <a:rPr lang="en-US" sz="2600" dirty="0" err="1"/>
              <a:t>Chỉ</a:t>
            </a:r>
            <a:r>
              <a:rPr lang="en-US" sz="2600" dirty="0"/>
              <a:t>: </a:t>
            </a:r>
            <a:r>
              <a:rPr lang="en-US" sz="2600" dirty="0" err="1"/>
              <a:t>màu</a:t>
            </a:r>
            <a:r>
              <a:rPr lang="en-US" sz="2600" dirty="0"/>
              <a:t> </a:t>
            </a:r>
            <a:r>
              <a:rPr lang="en-US" sz="2600" dirty="0" err="1"/>
              <a:t>sắc</a:t>
            </a:r>
            <a:r>
              <a:rPr lang="en-US" sz="2600" dirty="0"/>
              <a:t>, </a:t>
            </a:r>
            <a:r>
              <a:rPr lang="en-US" sz="2600" dirty="0" err="1"/>
              <a:t>thành</a:t>
            </a:r>
            <a:r>
              <a:rPr lang="en-US" sz="2600" dirty="0"/>
              <a:t> </a:t>
            </a:r>
            <a:r>
              <a:rPr lang="en-US" sz="2600" dirty="0" err="1"/>
              <a:t>phần</a:t>
            </a:r>
            <a:r>
              <a:rPr lang="en-US" sz="2600" dirty="0"/>
              <a:t>, chi </a:t>
            </a:r>
            <a:r>
              <a:rPr lang="en-US" sz="2600" dirty="0" err="1"/>
              <a:t>số</a:t>
            </a:r>
            <a:r>
              <a:rPr lang="en-US" sz="2600" dirty="0"/>
              <a:t>, </a:t>
            </a:r>
            <a:r>
              <a:rPr lang="en-US" sz="2600" dirty="0" err="1"/>
              <a:t>độ</a:t>
            </a:r>
            <a:r>
              <a:rPr lang="en-US" sz="2600" dirty="0"/>
              <a:t> co </a:t>
            </a:r>
            <a:r>
              <a:rPr lang="en-US" sz="2600" dirty="0" err="1"/>
              <a:t>rút</a:t>
            </a:r>
            <a:r>
              <a:rPr lang="en-US" sz="2600" dirty="0"/>
              <a:t>, </a:t>
            </a:r>
            <a:r>
              <a:rPr lang="en-US" sz="2600" dirty="0" err="1"/>
              <a:t>số</a:t>
            </a:r>
            <a:r>
              <a:rPr lang="en-US" sz="2600" dirty="0"/>
              <a:t> </a:t>
            </a:r>
            <a:r>
              <a:rPr lang="en-US" sz="2600" dirty="0" err="1"/>
              <a:t>lượng</a:t>
            </a:r>
            <a:r>
              <a:rPr lang="en-US" sz="2600" dirty="0"/>
              <a:t> </a:t>
            </a:r>
            <a:r>
              <a:rPr lang="en-US" sz="2600" dirty="0" err="1"/>
              <a:t>mét</a:t>
            </a:r>
            <a:r>
              <a:rPr lang="en-US" sz="2600" dirty="0"/>
              <a:t>/</a:t>
            </a:r>
            <a:r>
              <a:rPr lang="en-US" sz="2600" dirty="0" err="1"/>
              <a:t>cuộn</a:t>
            </a:r>
            <a:r>
              <a:rPr lang="en-US" sz="2600" dirty="0"/>
              <a:t>,…</a:t>
            </a:r>
          </a:p>
          <a:p>
            <a:pPr algn="just"/>
            <a:r>
              <a:rPr lang="en-US" sz="2600" dirty="0" err="1"/>
              <a:t>Dây</a:t>
            </a:r>
            <a:r>
              <a:rPr lang="en-US" sz="2600" dirty="0"/>
              <a:t> </a:t>
            </a:r>
            <a:r>
              <a:rPr lang="en-US" sz="2600" dirty="0" err="1"/>
              <a:t>kéo</a:t>
            </a:r>
            <a:r>
              <a:rPr lang="en-US" sz="2600" dirty="0"/>
              <a:t>: </a:t>
            </a:r>
            <a:r>
              <a:rPr lang="en-US" sz="2600" dirty="0" err="1"/>
              <a:t>màu</a:t>
            </a:r>
            <a:r>
              <a:rPr lang="en-US" sz="2600" dirty="0"/>
              <a:t> </a:t>
            </a:r>
            <a:r>
              <a:rPr lang="en-US" sz="2600" dirty="0" err="1"/>
              <a:t>sắc</a:t>
            </a:r>
            <a:r>
              <a:rPr lang="en-US" sz="2600" dirty="0"/>
              <a:t>, </a:t>
            </a:r>
            <a:r>
              <a:rPr lang="en-US" sz="2600" dirty="0" err="1"/>
              <a:t>chủng</a:t>
            </a:r>
            <a:r>
              <a:rPr lang="en-US" sz="2600" dirty="0"/>
              <a:t> </a:t>
            </a:r>
            <a:r>
              <a:rPr lang="en-US" sz="2600" dirty="0" err="1"/>
              <a:t>loại</a:t>
            </a:r>
            <a:r>
              <a:rPr lang="en-US" sz="2600" dirty="0"/>
              <a:t>, </a:t>
            </a:r>
            <a:r>
              <a:rPr lang="en-US" sz="2600" dirty="0" err="1"/>
              <a:t>kích</a:t>
            </a:r>
            <a:r>
              <a:rPr lang="en-US" sz="2600" dirty="0"/>
              <a:t> </a:t>
            </a:r>
            <a:r>
              <a:rPr lang="en-US" sz="2600" dirty="0" err="1"/>
              <a:t>thước</a:t>
            </a:r>
            <a:r>
              <a:rPr lang="en-US" sz="2600" dirty="0"/>
              <a:t>,…</a:t>
            </a:r>
          </a:p>
          <a:p>
            <a:pPr algn="just"/>
            <a:r>
              <a:rPr lang="en-US" sz="2600" dirty="0" err="1"/>
              <a:t>Nhãn</a:t>
            </a:r>
            <a:r>
              <a:rPr lang="en-US" sz="2600" dirty="0"/>
              <a:t>: </a:t>
            </a:r>
            <a:r>
              <a:rPr lang="en-US" sz="2600" dirty="0" err="1"/>
              <a:t>Thông</a:t>
            </a:r>
            <a:r>
              <a:rPr lang="en-US" sz="2600" dirty="0"/>
              <a:t> tin chi </a:t>
            </a:r>
            <a:r>
              <a:rPr lang="en-US" sz="2600" dirty="0" err="1"/>
              <a:t>tiết</a:t>
            </a:r>
            <a:r>
              <a:rPr lang="en-US" sz="2600" dirty="0"/>
              <a:t> </a:t>
            </a:r>
            <a:r>
              <a:rPr lang="en-US" sz="2600" dirty="0" err="1"/>
              <a:t>trên</a:t>
            </a:r>
            <a:r>
              <a:rPr lang="en-US" sz="2600" dirty="0"/>
              <a:t> </a:t>
            </a:r>
            <a:r>
              <a:rPr lang="en-US" sz="2600" dirty="0" err="1"/>
              <a:t>nhãn</a:t>
            </a:r>
            <a:r>
              <a:rPr lang="en-US" sz="2600" dirty="0"/>
              <a:t>, </a:t>
            </a:r>
            <a:r>
              <a:rPr lang="en-US" sz="2600" dirty="0" err="1"/>
              <a:t>ngôn</a:t>
            </a:r>
            <a:r>
              <a:rPr lang="en-US" sz="2600" dirty="0"/>
              <a:t> </a:t>
            </a:r>
            <a:r>
              <a:rPr lang="en-US" sz="2600" dirty="0" err="1"/>
              <a:t>ngữ</a:t>
            </a:r>
            <a:r>
              <a:rPr lang="en-US" sz="2600" dirty="0"/>
              <a:t> </a:t>
            </a:r>
            <a:r>
              <a:rPr lang="en-US" sz="2600" dirty="0" err="1"/>
              <a:t>sử</a:t>
            </a:r>
            <a:r>
              <a:rPr lang="en-US" sz="2600" dirty="0"/>
              <a:t> </a:t>
            </a:r>
            <a:r>
              <a:rPr lang="en-US" sz="2600" dirty="0" err="1"/>
              <a:t>dụng</a:t>
            </a:r>
            <a:r>
              <a:rPr lang="en-US" sz="2600" dirty="0"/>
              <a:t>, </a:t>
            </a:r>
            <a:r>
              <a:rPr lang="en-US" sz="2600" dirty="0" err="1"/>
              <a:t>kích</a:t>
            </a:r>
            <a:r>
              <a:rPr lang="en-US" sz="2600" dirty="0"/>
              <a:t> </a:t>
            </a:r>
            <a:r>
              <a:rPr lang="en-US" sz="2600" dirty="0" err="1"/>
              <a:t>thước</a:t>
            </a:r>
            <a:r>
              <a:rPr lang="en-US" sz="2600" dirty="0"/>
              <a:t>, </a:t>
            </a:r>
            <a:r>
              <a:rPr lang="en-US" sz="2600" dirty="0" err="1"/>
              <a:t>màu</a:t>
            </a:r>
            <a:r>
              <a:rPr lang="en-US" sz="2600" dirty="0"/>
              <a:t> </a:t>
            </a:r>
            <a:r>
              <a:rPr lang="en-US" sz="2600" dirty="0" err="1"/>
              <a:t>nền</a:t>
            </a:r>
            <a:r>
              <a:rPr lang="en-US" sz="2600" dirty="0"/>
              <a:t>, </a:t>
            </a:r>
            <a:r>
              <a:rPr lang="en-US" sz="2600" dirty="0" err="1"/>
              <a:t>màu</a:t>
            </a:r>
            <a:r>
              <a:rPr lang="en-US" sz="2600" dirty="0"/>
              <a:t> </a:t>
            </a:r>
            <a:r>
              <a:rPr lang="en-US" sz="2600" dirty="0" err="1"/>
              <a:t>chữ</a:t>
            </a:r>
            <a:r>
              <a:rPr lang="en-US" sz="2600" dirty="0"/>
              <a:t>, layout,…</a:t>
            </a:r>
          </a:p>
          <a:p>
            <a:pPr algn="just"/>
            <a:r>
              <a:rPr lang="en-US" sz="2600" dirty="0" err="1"/>
              <a:t>Nút</a:t>
            </a:r>
            <a:r>
              <a:rPr lang="en-US" sz="2600" dirty="0"/>
              <a:t>: </a:t>
            </a:r>
            <a:r>
              <a:rPr lang="en-US" sz="2600" dirty="0" err="1"/>
              <a:t>đường</a:t>
            </a:r>
            <a:r>
              <a:rPr lang="en-US" sz="2600" dirty="0"/>
              <a:t> </a:t>
            </a:r>
            <a:r>
              <a:rPr lang="en-US" sz="2600" dirty="0" err="1"/>
              <a:t>kính</a:t>
            </a:r>
            <a:r>
              <a:rPr lang="en-US" sz="2600" dirty="0"/>
              <a:t>, </a:t>
            </a:r>
            <a:r>
              <a:rPr lang="en-US" sz="2600" dirty="0" err="1"/>
              <a:t>chất</a:t>
            </a:r>
            <a:r>
              <a:rPr lang="en-US" sz="2600" dirty="0"/>
              <a:t> </a:t>
            </a:r>
            <a:r>
              <a:rPr lang="en-US" sz="2600" dirty="0" err="1"/>
              <a:t>liệu</a:t>
            </a:r>
            <a:r>
              <a:rPr lang="en-US" sz="2600" dirty="0"/>
              <a:t>, </a:t>
            </a:r>
            <a:r>
              <a:rPr lang="en-US" sz="2600" dirty="0" err="1"/>
              <a:t>kiểu</a:t>
            </a:r>
            <a:r>
              <a:rPr lang="en-US" sz="2600" dirty="0"/>
              <a:t> </a:t>
            </a:r>
            <a:r>
              <a:rPr lang="en-US" sz="2600" dirty="0" err="1"/>
              <a:t>nút</a:t>
            </a:r>
            <a:r>
              <a:rPr lang="en-US" sz="2600" dirty="0"/>
              <a:t>, </a:t>
            </a:r>
            <a:r>
              <a:rPr lang="en-US" sz="2600" dirty="0" err="1"/>
              <a:t>màu</a:t>
            </a:r>
            <a:r>
              <a:rPr lang="en-US" sz="2600" dirty="0"/>
              <a:t> </a:t>
            </a:r>
            <a:r>
              <a:rPr lang="en-US" sz="2600" dirty="0" err="1"/>
              <a:t>sắc</a:t>
            </a:r>
            <a:r>
              <a:rPr lang="en-US" sz="2600" dirty="0"/>
              <a:t>, </a:t>
            </a:r>
            <a:r>
              <a:rPr lang="en-US" sz="2600" dirty="0" err="1"/>
              <a:t>số</a:t>
            </a:r>
            <a:r>
              <a:rPr lang="en-US" sz="2600" dirty="0"/>
              <a:t> </a:t>
            </a:r>
            <a:r>
              <a:rPr lang="en-US" sz="2600" dirty="0" err="1"/>
              <a:t>lỗ</a:t>
            </a:r>
            <a:r>
              <a:rPr lang="en-US" sz="2600" dirty="0"/>
              <a:t> </a:t>
            </a:r>
            <a:r>
              <a:rPr lang="en-US" sz="2600" dirty="0" err="1"/>
              <a:t>trên</a:t>
            </a:r>
            <a:r>
              <a:rPr lang="en-US" sz="2600" dirty="0"/>
              <a:t> </a:t>
            </a:r>
            <a:r>
              <a:rPr lang="en-US" sz="2600" dirty="0" err="1"/>
              <a:t>nút</a:t>
            </a:r>
            <a:r>
              <a:rPr lang="en-US" sz="2600" dirty="0"/>
              <a:t>, </a:t>
            </a:r>
            <a:r>
              <a:rPr lang="en-US" sz="2600" dirty="0" err="1"/>
              <a:t>thành</a:t>
            </a:r>
            <a:r>
              <a:rPr lang="en-US" sz="2600" dirty="0"/>
              <a:t> </a:t>
            </a:r>
            <a:r>
              <a:rPr lang="en-US" sz="2600" dirty="0" err="1"/>
              <a:t>phần</a:t>
            </a:r>
            <a:r>
              <a:rPr lang="en-US" sz="2600" dirty="0"/>
              <a:t> </a:t>
            </a:r>
            <a:r>
              <a:rPr lang="en-US" sz="2600" dirty="0" err="1"/>
              <a:t>nút</a:t>
            </a:r>
            <a:r>
              <a:rPr lang="en-US" sz="2600" dirty="0"/>
              <a:t>, </a:t>
            </a:r>
            <a:r>
              <a:rPr lang="en-US" sz="2600" dirty="0" err="1"/>
              <a:t>hình</a:t>
            </a:r>
            <a:r>
              <a:rPr lang="en-US" sz="2600" dirty="0"/>
              <a:t> </a:t>
            </a:r>
            <a:r>
              <a:rPr lang="en-US" sz="2600" dirty="0" err="1"/>
              <a:t>dạng</a:t>
            </a:r>
            <a:r>
              <a:rPr lang="en-US" sz="2600" dirty="0"/>
              <a:t> </a:t>
            </a:r>
            <a:r>
              <a:rPr lang="en-US" sz="2600" dirty="0" err="1"/>
              <a:t>nút</a:t>
            </a:r>
            <a:r>
              <a:rPr lang="en-US" sz="2600" dirty="0"/>
              <a:t>,…</a:t>
            </a:r>
          </a:p>
          <a:p>
            <a:pPr algn="just"/>
            <a:r>
              <a:rPr lang="en-US" sz="2600" dirty="0"/>
              <a:t>…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115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7.6.2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endParaRPr lang="en-US" sz="2800" dirty="0"/>
          </a:p>
          <a:p>
            <a:pPr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sống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xu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tranh</a:t>
            </a:r>
            <a:r>
              <a:rPr lang="en-US" sz="2800" dirty="0"/>
              <a:t> gay </a:t>
            </a:r>
            <a:r>
              <a:rPr lang="en-US" sz="2800" dirty="0" err="1"/>
              <a:t>gắt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nay.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NPL.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69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1000" y="1951037"/>
            <a:ext cx="83058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7.6.3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;</a:t>
            </a:r>
          </a:p>
          <a:p>
            <a:pPr algn="just"/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7058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7.6.4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,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endParaRPr lang="en-US" sz="2800" dirty="0"/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,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8233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sâu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xơ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;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vài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lĩnh</a:t>
            </a:r>
            <a:r>
              <a:rPr lang="en-US" sz="2800" dirty="0"/>
              <a:t> </a:t>
            </a:r>
            <a:r>
              <a:rPr lang="en-US" sz="2800" dirty="0" err="1"/>
              <a:t>vực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trang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33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vế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biện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thập</a:t>
            </a:r>
            <a:r>
              <a:rPr lang="en-US" sz="2800" dirty="0"/>
              <a:t>,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Ưu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thuyết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1304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PL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1: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,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, TLKT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TCKT </a:t>
            </a:r>
            <a:r>
              <a:rPr lang="en-US" sz="2800" dirty="0" err="1"/>
              <a:t>của</a:t>
            </a:r>
            <a:r>
              <a:rPr lang="en-US" sz="2800" dirty="0"/>
              <a:t> PL.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2: 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đến</a:t>
            </a:r>
            <a:r>
              <a:rPr lang="en-US" sz="2800" dirty="0"/>
              <a:t> NCC.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NCC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 (</a:t>
            </a:r>
            <a:r>
              <a:rPr lang="en-US" sz="2800" dirty="0" err="1"/>
              <a:t>hoặc</a:t>
            </a:r>
            <a:r>
              <a:rPr lang="en-US" sz="2800" dirty="0"/>
              <a:t> L/D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may)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2220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3: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.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KH. 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4: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5: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(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,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,…)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5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6: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,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7: </a:t>
            </a:r>
            <a:r>
              <a:rPr lang="en-US" sz="2800" dirty="0" err="1"/>
              <a:t>Nếu</a:t>
            </a:r>
            <a:r>
              <a:rPr lang="en-US" sz="2800" dirty="0"/>
              <a:t> PL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tờ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83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8: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,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.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9: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10: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,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nợ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5660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Mùa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endParaRPr lang="en-US" sz="2800" dirty="0"/>
          </a:p>
          <a:p>
            <a:pPr lvl="0" algn="just"/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  <a:p>
            <a:pPr lvl="0"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9090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gốc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1: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2: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,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may.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3: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2193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Trang</a:t>
            </a:r>
            <a:r>
              <a:rPr lang="en-US" sz="2800" dirty="0"/>
              <a:t> 4: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NPL,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NPL.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5: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may: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may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6: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size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dung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000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Trang</a:t>
            </a:r>
            <a:r>
              <a:rPr lang="en-US" sz="2800" dirty="0"/>
              <a:t> 7: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logo,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mác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8: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: </a:t>
            </a:r>
            <a:r>
              <a:rPr lang="en-US" sz="2800" dirty="0" err="1"/>
              <a:t>ủi</a:t>
            </a:r>
            <a:r>
              <a:rPr lang="en-US" sz="2800" dirty="0"/>
              <a:t>,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,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9: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Fit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6020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mã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4446</TotalTime>
  <Words>2835</Words>
  <Application>Microsoft Office PowerPoint</Application>
  <PresentationFormat>On-screen Show (4:3)</PresentationFormat>
  <Paragraphs>228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871TGp_picture_light_ani</vt:lpstr>
      <vt:lpstr>KIỂM TRA BÀI CŨ</vt:lpstr>
      <vt:lpstr>GV: PHẠM T T THÚY</vt:lpstr>
      <vt:lpstr>MỤC TIÊU</vt:lpstr>
      <vt:lpstr>NỘI DUNG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236</cp:revision>
  <dcterms:created xsi:type="dcterms:W3CDTF">2013-12-02T23:45:18Z</dcterms:created>
  <dcterms:modified xsi:type="dcterms:W3CDTF">2020-06-04T09:19:41Z</dcterms:modified>
</cp:coreProperties>
</file>